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8" r:id="rId70"/>
    <p:sldId id="279" r:id="rId71"/>
    <p:sldId id="329" r:id="rId72"/>
    <p:sldId id="330" r:id="rId73"/>
    <p:sldId id="332" r:id="rId74"/>
    <p:sldId id="333" r:id="rId75"/>
    <p:sldId id="334" r:id="rId76"/>
    <p:sldId id="335" r:id="rId77"/>
    <p:sldId id="336" r:id="rId78"/>
    <p:sldId id="337" r:id="rId79"/>
    <p:sldId id="338" r:id="rId80"/>
    <p:sldId id="339" r:id="rId81"/>
    <p:sldId id="33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184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commons.wikimedia.org/wiki/File:Linus_Torvalds.jpe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7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66.jp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t>Linus Doesn’t Scale</a:t>
            </a:r>
          </a:p>
        </p:txBody>
      </p:sp>
      <p:pic>
        <p:nvPicPr>
          <p:cNvPr id="8" name="Content Placeholder 7" descr="A person smiling for the camera&#10;&#10;Description automatically generated">
            <a:extLst>
              <a:ext uri="{FF2B5EF4-FFF2-40B4-BE49-F238E27FC236}">
                <a16:creationId xmlns:a16="http://schemas.microsoft.com/office/drawing/2014/main" id="{5D736418-7E6B-1049-9797-89027CC9D749}"/>
              </a:ext>
            </a:extLst>
          </p:cNvPr>
          <p:cNvPicPr>
            <a:picLocks noChangeAspect="1"/>
          </p:cNvPicPr>
          <p:nvPr/>
        </p:nvPicPr>
        <p:blipFill rotWithShape="1">
          <a:blip r:embed="rId3"/>
          <a:srcRect t="178" b="33177"/>
          <a:stretch/>
        </p:blipFill>
        <p:spPr>
          <a:xfrm>
            <a:off x="4654297" y="10"/>
            <a:ext cx="753770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316235" y="6422065"/>
            <a:ext cx="4047326" cy="276999"/>
          </a:xfrm>
          <a:prstGeom prst="rect">
            <a:avLst/>
          </a:prstGeom>
          <a:noFill/>
        </p:spPr>
        <p:txBody>
          <a:bodyPr wrap="none" rtlCol="0">
            <a:spAutoFit/>
          </a:bodyPr>
          <a:lstStyle/>
          <a:p>
            <a:r>
              <a:rPr lang="en-US" sz="1200" dirty="0">
                <a:hlinkClick r:id="rId4"/>
              </a:rPr>
              <a:t>https://commons.wikimedia.org/wiki/File:Linus_Torvalds.jpeg</a:t>
            </a:r>
            <a:endParaRPr lang="en-US" sz="1200" dirty="0"/>
          </a:p>
        </p:txBody>
      </p:sp>
    </p:spTree>
    <p:extLst>
      <p:ext uri="{BB962C8B-B14F-4D97-AF65-F5344CB8AC3E}">
        <p14:creationId xmlns:p14="http://schemas.microsoft.com/office/powerpoint/2010/main" val="3287395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10415</Words>
  <Application>Microsoft Macintosh PowerPoint</Application>
  <PresentationFormat>Widescreen</PresentationFormat>
  <Paragraphs>556</Paragraphs>
  <Slides>81</Slides>
  <Notes>78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7</cp:revision>
  <dcterms:created xsi:type="dcterms:W3CDTF">2020-01-01T15:44:15Z</dcterms:created>
  <dcterms:modified xsi:type="dcterms:W3CDTF">2020-01-01T16:36:06Z</dcterms:modified>
</cp:coreProperties>
</file>